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3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1306A1-B0E8-4B8E-B4D0-7643A93BFC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DF4F3A2-8CB7-4BA1-BD15-A779DC3606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BCED8E-9C1A-421D-930A-527D8E643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9C7B290-E0A0-4B4E-8715-1C00989E6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C743C4-811D-4D36-A1CD-C7BA54A07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11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1987C9-A5ED-4BDA-9772-646A3666D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80A415B-2D54-43AB-AA1E-E69938F588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6850207-AD5D-49A4-AF7F-E4850D1C5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17915E-41AC-403E-965E-C83C6668B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37D0175-40A5-4054-B38A-84EAA0307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6113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2BEB84-6F89-4BA1-8724-3626010A1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4D88618-ABF0-4DB3-B9B2-74FA840841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B82A24-8A6C-4C08-B045-D1BCBF8F1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5A1F1F8-8B41-45B6-8A35-F9DA30C16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9871B66-8D97-4BF0-8B18-4EAD642C3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568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D2E6A1-C8C4-4492-923E-951D231CD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F07A18D-1057-4C11-A679-082C9F6F35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9959688-2F09-41C1-B34E-C3DC3EFD5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F5D780A-CC2B-4AFC-A50C-6BBFACF75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781AE12-770F-4BC0-9482-AC7B4CC6F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FFF18D4-284A-45BE-8366-C45701283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574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B51F99-6BC9-42D2-800A-7D132F49B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B57881-ED04-4C9E-BD45-52B03849FC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05A445A-C82B-40DF-AACD-3496126374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2F2CA93-E06C-4B80-AA0B-D503F3DEA6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9443CE7-9F34-4896-83E0-8568147B4D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6CD64D8-2599-4AE7-BD10-1CCD0AD31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57B5F1F-36E5-4EE5-9B21-67793A67A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00B08B5-D6F8-4677-828B-8E78FA2D0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3837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BBD3C8-33E7-498E-92A8-5FE12DA1E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C26AF82-C028-4F8A-ADDF-A2623106D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434C166-B5E3-4627-B8A8-A67A47C85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8976CD0-47EB-4B1C-8CFE-70FBF096A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6146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7607909-9CC3-4157-B35E-2F89DCC16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5A1FBC3-FB3A-48EB-935E-2675BB09C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A20B4F-9466-4C60-AE8E-1A7A5AB02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788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98BE3E-1D86-4897-9219-6E8E7406E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ED0124-57DD-4956-84D7-8CC7719D4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EFE52DB-4235-4DDF-BDEC-537D29CFD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4A8E565-16C5-489B-B430-A402BA9EC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E5686F7-4182-4A6E-A118-E9D5D5A7A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5665F92-D1DC-4913-8CE4-B54E36B18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491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C0B48D-AEBA-4128-9FAA-48393D1D9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A93098F-2885-4B76-A2E2-D6DDEA792D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D760A65-8556-4A67-8477-741A5BE160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85511BF-FCE6-4EF3-9870-D1F4D8043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74182E6-A011-4809-8C18-2DA9672E7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3969BFD-8961-4F1B-A664-A70158054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073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FDA65F-ABBA-49B0-8757-39FA216F1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D01F47C-029E-4970-8DA6-F2C6232CA6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B1C85AF-5F71-4570-8058-E6AB5EC77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5D81180-FC20-482B-904F-CAD26665C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BE82AB2-6F3A-47DD-BA94-9DCCAEE57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2525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698D6CC-2B39-4631-BA13-95CF69F62D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F249019-0BBF-409D-9B3D-AAD7BF9F10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FF06DC8-125F-4F53-8632-337E2E980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96DF6AE-78D2-4736-A426-3A3F43421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AB75960-DA15-42E4-A084-F8EB34200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416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110BDD7-6A65-4D5A-838B-7C98DCACC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8BB8F29-00D7-4183-882C-03821BF45C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AC562E-9204-42DB-9602-0ED9BFA9D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C8DFC-193E-49EC-8FDE-DACCDC972838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4C81875-40CA-448B-8381-FCB6135F5F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BA856E8-10D6-4D73-921F-97AA23627C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0B505-4E0E-4B81-ADF1-F335E0BE292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404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9FF65A-CD65-4AC7-987C-A7EB221EE8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AC00BF3-4DC1-4A9F-8E6E-4C86E3B76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6066" y="5104018"/>
            <a:ext cx="4835950" cy="1736623"/>
          </a:xfrm>
        </p:spPr>
        <p:txBody>
          <a:bodyPr/>
          <a:lstStyle/>
          <a:p>
            <a:r>
              <a:rPr lang="ko-KR" altLang="en-US" dirty="0"/>
              <a:t>한중 음식 체험</a:t>
            </a:r>
            <a:endParaRPr lang="en-US" altLang="ko-KR" dirty="0"/>
          </a:p>
          <a:p>
            <a:r>
              <a:rPr lang="en-US" altLang="ko-KR" dirty="0"/>
              <a:t>2025.04.09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B388547-3824-4682-9AA5-42BFE96504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085" y="222091"/>
            <a:ext cx="2964052" cy="222260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B0AE276-8A60-43D2-9F74-A3AB2C1F1D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22092"/>
            <a:ext cx="3073137" cy="222260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90BFA00-7ECC-4B08-AC75-EFD4D562D7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085" y="2870200"/>
            <a:ext cx="2964052" cy="222260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D1FB55F-5B47-44C8-B5E0-23D1E0D23A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87702"/>
            <a:ext cx="3184714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597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5</Words>
  <Application>Microsoft Office PowerPoint</Application>
  <PresentationFormat>와이드스크린</PresentationFormat>
  <Paragraphs>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Administrator</dc:creator>
  <cp:lastModifiedBy>Administrator</cp:lastModifiedBy>
  <cp:revision>2</cp:revision>
  <dcterms:created xsi:type="dcterms:W3CDTF">2025-05-26T05:36:10Z</dcterms:created>
  <dcterms:modified xsi:type="dcterms:W3CDTF">2025-05-26T05:43:56Z</dcterms:modified>
</cp:coreProperties>
</file>